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eautifully Delicious Script" charset="1" panose="000005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793" t="-312" r="-60793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821555">
            <a:off x="22824757" y="3738138"/>
            <a:ext cx="11557674" cy="17955019"/>
          </a:xfrm>
          <a:custGeom>
            <a:avLst/>
            <a:gdLst/>
            <a:ahLst/>
            <a:cxnLst/>
            <a:rect r="r" b="b" t="t" l="l"/>
            <a:pathLst>
              <a:path h="17955019" w="11557674">
                <a:moveTo>
                  <a:pt x="0" y="0"/>
                </a:moveTo>
                <a:lnTo>
                  <a:pt x="11557674" y="0"/>
                </a:lnTo>
                <a:lnTo>
                  <a:pt x="11557674" y="17955019"/>
                </a:lnTo>
                <a:lnTo>
                  <a:pt x="0" y="17955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6195" r="-253036" b="-1977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848824">
            <a:off x="5815005" y="-11381471"/>
            <a:ext cx="24410973" cy="36097557"/>
          </a:xfrm>
          <a:custGeom>
            <a:avLst/>
            <a:gdLst/>
            <a:ahLst/>
            <a:cxnLst/>
            <a:rect r="r" b="b" t="t" l="l"/>
            <a:pathLst>
              <a:path h="36097557" w="24410973">
                <a:moveTo>
                  <a:pt x="0" y="0"/>
                </a:moveTo>
                <a:lnTo>
                  <a:pt x="24410973" y="0"/>
                </a:lnTo>
                <a:lnTo>
                  <a:pt x="24410973" y="36097557"/>
                </a:lnTo>
                <a:lnTo>
                  <a:pt x="0" y="360975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660500">
            <a:off x="8168279" y="-7976716"/>
            <a:ext cx="22258180" cy="20950512"/>
          </a:xfrm>
          <a:custGeom>
            <a:avLst/>
            <a:gdLst/>
            <a:ahLst/>
            <a:cxnLst/>
            <a:rect r="r" b="b" t="t" l="l"/>
            <a:pathLst>
              <a:path h="20950512" w="22258180">
                <a:moveTo>
                  <a:pt x="0" y="0"/>
                </a:moveTo>
                <a:lnTo>
                  <a:pt x="22258180" y="0"/>
                </a:lnTo>
                <a:lnTo>
                  <a:pt x="22258180" y="20950512"/>
                </a:lnTo>
                <a:lnTo>
                  <a:pt x="0" y="209505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439717">
            <a:off x="1377233" y="18164709"/>
            <a:ext cx="20166915" cy="8320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12"/>
              </a:lnSpc>
            </a:pPr>
            <a:r>
              <a:rPr lang="en-US" sz="61468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Olivia's</a:t>
            </a:r>
          </a:p>
        </p:txBody>
      </p:sp>
      <p:sp>
        <p:nvSpPr>
          <p:cNvPr name="TextBox 7" id="7"/>
          <p:cNvSpPr txBox="true"/>
          <p:nvPr/>
        </p:nvSpPr>
        <p:spPr>
          <a:xfrm rot="-439717">
            <a:off x="1387245" y="25553515"/>
            <a:ext cx="17715588" cy="8320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12"/>
              </a:lnSpc>
            </a:pPr>
            <a:r>
              <a:rPr lang="en-US" sz="61468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Shower</a:t>
            </a:r>
          </a:p>
        </p:txBody>
      </p:sp>
      <p:sp>
        <p:nvSpPr>
          <p:cNvPr name="TextBox 8" id="8"/>
          <p:cNvSpPr txBox="true"/>
          <p:nvPr/>
        </p:nvSpPr>
        <p:spPr>
          <a:xfrm rot="-439717">
            <a:off x="6468627" y="21534155"/>
            <a:ext cx="19442859" cy="8320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12"/>
              </a:lnSpc>
            </a:pPr>
            <a:r>
              <a:rPr lang="en-US" sz="61468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Bridal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013788" y="27084682"/>
            <a:ext cx="3397699" cy="5157798"/>
          </a:xfrm>
          <a:custGeom>
            <a:avLst/>
            <a:gdLst/>
            <a:ahLst/>
            <a:cxnLst/>
            <a:rect r="r" b="b" t="t" l="l"/>
            <a:pathLst>
              <a:path h="5157798" w="3397699">
                <a:moveTo>
                  <a:pt x="0" y="0"/>
                </a:moveTo>
                <a:lnTo>
                  <a:pt x="3397699" y="0"/>
                </a:lnTo>
                <a:lnTo>
                  <a:pt x="3397699" y="5157797"/>
                </a:lnTo>
                <a:lnTo>
                  <a:pt x="0" y="51577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541858" y="15787205"/>
            <a:ext cx="10246421" cy="1258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 spc="795">
                <a:solidFill>
                  <a:srgbClr val="737373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DAGys6uXMFY</dc:identifier>
  <dcterms:modified xsi:type="dcterms:W3CDTF">2011-08-01T06:04:30Z</dcterms:modified>
  <cp:revision>1</cp:revision>
  <dc:title>Pstel Floral Minimalist Bridal Shower Welcome Flyer (30 x 40 in)</dc:title>
</cp:coreProperties>
</file>